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0"/>
  </p:notesMasterIdLst>
  <p:handoutMasterIdLst>
    <p:handoutMasterId r:id="rId61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29" r:id="rId30"/>
    <p:sldId id="430" r:id="rId31"/>
    <p:sldId id="443" r:id="rId32"/>
    <p:sldId id="444" r:id="rId33"/>
    <p:sldId id="431" r:id="rId34"/>
    <p:sldId id="432" r:id="rId35"/>
    <p:sldId id="433" r:id="rId36"/>
    <p:sldId id="434" r:id="rId37"/>
    <p:sldId id="445" r:id="rId38"/>
    <p:sldId id="447" r:id="rId39"/>
    <p:sldId id="448" r:id="rId40"/>
    <p:sldId id="446" r:id="rId41"/>
    <p:sldId id="435" r:id="rId42"/>
    <p:sldId id="340" r:id="rId43"/>
    <p:sldId id="341" r:id="rId44"/>
    <p:sldId id="342" r:id="rId45"/>
    <p:sldId id="343" r:id="rId46"/>
    <p:sldId id="332" r:id="rId47"/>
    <p:sldId id="333" r:id="rId48"/>
    <p:sldId id="334" r:id="rId49"/>
    <p:sldId id="335" r:id="rId50"/>
    <p:sldId id="336" r:id="rId51"/>
    <p:sldId id="337" r:id="rId52"/>
    <p:sldId id="256" r:id="rId53"/>
    <p:sldId id="257" r:id="rId54"/>
    <p:sldId id="260" r:id="rId55"/>
    <p:sldId id="288" r:id="rId56"/>
    <p:sldId id="291" r:id="rId57"/>
    <p:sldId id="290" r:id="rId58"/>
    <p:sldId id="28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29"/>
            <p14:sldId id="430"/>
            <p14:sldId id="443"/>
            <p14:sldId id="444"/>
            <p14:sldId id="431"/>
            <p14:sldId id="432"/>
            <p14:sldId id="433"/>
            <p14:sldId id="434"/>
            <p14:sldId id="445"/>
            <p14:sldId id="447"/>
            <p14:sldId id="448"/>
            <p14:sldId id="446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5673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(.yaml File)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(.yaml File)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2097</TotalTime>
  <Words>1239</Words>
  <Application>Microsoft Macintosh PowerPoint</Application>
  <PresentationFormat>Widescreen</PresentationFormat>
  <Paragraphs>331</Paragraphs>
  <Slides>58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Create a Kubernetes Cluster</vt:lpstr>
      <vt:lpstr>PowerPoint Presentation</vt:lpstr>
      <vt:lpstr>PowerPoint Presentation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413</cp:revision>
  <cp:lastPrinted>2016-08-25T08:30:24Z</cp:lastPrinted>
  <dcterms:created xsi:type="dcterms:W3CDTF">2018-04-09T08:30:53Z</dcterms:created>
  <dcterms:modified xsi:type="dcterms:W3CDTF">2018-07-29T08:21:57Z</dcterms:modified>
</cp:coreProperties>
</file>